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1"/>
  </p:sldMasterIdLst>
  <p:notesMasterIdLst>
    <p:notesMasterId r:id="rId10"/>
  </p:notesMasterIdLst>
  <p:sldIdLst>
    <p:sldId id="407" r:id="rId2"/>
    <p:sldId id="408" r:id="rId3"/>
    <p:sldId id="409" r:id="rId4"/>
    <p:sldId id="410" r:id="rId5"/>
    <p:sldId id="411" r:id="rId6"/>
    <p:sldId id="412" r:id="rId7"/>
    <p:sldId id="413" r:id="rId8"/>
    <p:sldId id="414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FCC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3" autoAdjust="0"/>
    <p:restoredTop sz="92986" autoAdjust="0"/>
  </p:normalViewPr>
  <p:slideViewPr>
    <p:cSldViewPr>
      <p:cViewPr>
        <p:scale>
          <a:sx n="100" d="100"/>
          <a:sy n="100" d="100"/>
        </p:scale>
        <p:origin x="1818" y="2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4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605B393-B036-4088-A0D2-E60621BA10B5}" type="datetimeFigureOut">
              <a:rPr lang="zh-CN" altLang="en-US"/>
              <a:pPr>
                <a:defRPr/>
              </a:pPr>
              <a:t>2021/10/28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2101067-568D-403D-86C5-EFD81731E6E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1512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146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96148-C430-4C93-8DF6-A855949A09F4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21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0757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71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71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5963" y="260350"/>
            <a:ext cx="22780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动态电路分析</a:t>
            </a:r>
            <a:endParaRPr lang="zh-CN" altLang="en-US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EBB1EF6E-823E-468D-A20B-D1C1590B5BD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655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C949A-FB30-415B-AB5B-28F799E64298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6583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03B73-E0C5-407C-9D5B-599F18D29F04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08449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AEE73-72B2-415C-AE38-DBB224B36E0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8086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996-2E7C-4953-AB93-695F24F8CB9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397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2FC10-949A-4576-B6E0-ECE1E954666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1452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4E79-AC99-4D80-9FC0-98C38C9FFE19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351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6A19-FA98-4CA3-9533-EFD77AC902B3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4311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10E0F-3509-4E8F-95A0-187858F2908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437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978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4013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4711"/>
            <a:ext cx="9144000" cy="468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923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30820"/>
            <a:ext cx="9144000" cy="406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968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60" y="730820"/>
            <a:ext cx="9144000" cy="39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936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6640"/>
            <a:ext cx="9144000" cy="380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1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4" y="836640"/>
            <a:ext cx="9144000" cy="11340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4" y="1924041"/>
            <a:ext cx="9112016" cy="302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403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8650"/>
            <a:ext cx="9144000" cy="351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505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" y="765783"/>
            <a:ext cx="9144000" cy="37774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71" y="4545517"/>
            <a:ext cx="3230736" cy="197991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91" y="4586026"/>
            <a:ext cx="3024420" cy="192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641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8650"/>
            <a:ext cx="9144000" cy="326442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9350" y="4355091"/>
            <a:ext cx="45148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638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3802</TotalTime>
  <Words>8</Words>
  <Application>Microsoft Office PowerPoint</Application>
  <PresentationFormat>全屏显示(4:3)</PresentationFormat>
  <Paragraphs>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华文楷体</vt:lpstr>
      <vt:lpstr>楷体_GB2312</vt:lpstr>
      <vt:lpstr>宋体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 Protel DXP基础知识</dc:title>
  <dc:creator>微软用户</dc:creator>
  <cp:lastModifiedBy>LXCDELL</cp:lastModifiedBy>
  <cp:revision>190</cp:revision>
  <dcterms:created xsi:type="dcterms:W3CDTF">2010-07-14T01:02:10Z</dcterms:created>
  <dcterms:modified xsi:type="dcterms:W3CDTF">2021-10-28T07:43:20Z</dcterms:modified>
</cp:coreProperties>
</file>

<file path=docProps/thumbnail.jpeg>
</file>